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8" r:id="rId3"/>
  </p:sldIdLst>
  <p:sldSz cx="7772400" cy="10058400"/>
  <p:notesSz cx="6858000" cy="9144000"/>
  <p:embeddedFontLst>
    <p:embeddedFont>
      <p:font typeface="Google Sans" pitchFamily="2" charset="0"/>
      <p:regular r:id="rId5"/>
      <p:bold r:id="rId6"/>
      <p:italic r:id="rId7"/>
      <p:boldItalic r:id="rId8"/>
    </p:embeddedFont>
    <p:embeddedFont>
      <p:font typeface="Google Sans SemiBold" pitchFamily="2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77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1"/>
    <p:restoredTop sz="94632"/>
  </p:normalViewPr>
  <p:slideViewPr>
    <p:cSldViewPr snapToGrid="0">
      <p:cViewPr>
        <p:scale>
          <a:sx n="188" d="100"/>
          <a:sy n="188" d="100"/>
        </p:scale>
        <p:origin x="1976" y="15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0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>
            <a:spLocks noGrp="1"/>
          </p:cNvSpPr>
          <p:nvPr>
            <p:ph type="pic" idx="2"/>
          </p:nvPr>
        </p:nvSpPr>
        <p:spPr>
          <a:xfrm>
            <a:off x="3848950" y="1274075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32" name="Google Shape;432;p18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7595750" cy="771300"/>
            <a:chOff x="188700" y="665125"/>
            <a:chExt cx="759575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Regression Assumptions After Modeling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759575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Summary Report for the NYC Taxi and Limousine Commission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D05E967-79BE-1918-4FC7-32AD015CC097}"/>
              </a:ext>
            </a:extLst>
          </p:cNvPr>
          <p:cNvSpPr txBox="1"/>
          <p:nvPr/>
        </p:nvSpPr>
        <p:spPr>
          <a:xfrm>
            <a:off x="176650" y="1274075"/>
            <a:ext cx="28510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NYC TLC Contracted us to predict taxi cab fares.  In this part of the project, the </a:t>
            </a:r>
            <a:r>
              <a:rPr lang="en-US" sz="1200" dirty="0" err="1"/>
              <a:t>Automatidata</a:t>
            </a:r>
            <a:r>
              <a:rPr lang="en-US" sz="1200" dirty="0"/>
              <a:t> data team created the deliverable for the original ask from the client: a regression model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55</Words>
  <Application>Microsoft Macintosh PowerPoint</Application>
  <PresentationFormat>Custom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Calibri</vt:lpstr>
      <vt:lpstr>Google Sans SemiBold</vt:lpstr>
      <vt:lpstr>Roboto</vt:lpstr>
      <vt:lpstr>PT Sans Narrow</vt:lpstr>
      <vt:lpstr>Work Sans</vt:lpstr>
      <vt:lpstr>Arial</vt:lpstr>
      <vt:lpstr>Google Sans</vt:lpstr>
      <vt:lpstr>Lato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Boerger, Jeffrey</cp:lastModifiedBy>
  <cp:revision>2</cp:revision>
  <dcterms:modified xsi:type="dcterms:W3CDTF">2024-05-16T22:38:40Z</dcterms:modified>
</cp:coreProperties>
</file>